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94" r:id="rId4"/>
    <p:sldId id="282" r:id="rId5"/>
    <p:sldId id="278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jD2o5TidGsuhQZ+SEsxn1NADYx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8" Type="http://schemas.openxmlformats.org/officeDocument/2006/relationships/presProps" Target="presProps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3DA6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ctrTitle"/>
          </p:nvPr>
        </p:nvSpPr>
        <p:spPr>
          <a:xfrm>
            <a:off x="1524000" y="223847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Times New Roman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subTitle" idx="1"/>
          </p:nvPr>
        </p:nvSpPr>
        <p:spPr>
          <a:xfrm>
            <a:off x="1524000" y="398631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8" name="Google Shape;18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346704" y="518139"/>
            <a:ext cx="1498591" cy="15796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3"/>
          <p:cNvSpPr/>
          <p:nvPr/>
        </p:nvSpPr>
        <p:spPr>
          <a:xfrm>
            <a:off x="0" y="0"/>
            <a:ext cx="12192000" cy="1021644"/>
          </a:xfrm>
          <a:prstGeom prst="rect">
            <a:avLst/>
          </a:prstGeom>
          <a:solidFill>
            <a:srgbClr val="003DA6"/>
          </a:solidFill>
          <a:ln w="12700" cap="flat" cmpd="sng">
            <a:solidFill>
              <a:srgbClr val="395E8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3"/>
          <p:cNvSpPr txBox="1">
            <a:spLocks noGrp="1"/>
          </p:cNvSpPr>
          <p:nvPr>
            <p:ph type="title"/>
          </p:nvPr>
        </p:nvSpPr>
        <p:spPr>
          <a:xfrm>
            <a:off x="481209" y="178251"/>
            <a:ext cx="10084496" cy="665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3"/>
          <p:cNvSpPr/>
          <p:nvPr/>
        </p:nvSpPr>
        <p:spPr>
          <a:xfrm>
            <a:off x="0" y="6449894"/>
            <a:ext cx="12192000" cy="420227"/>
          </a:xfrm>
          <a:prstGeom prst="rect">
            <a:avLst/>
          </a:prstGeom>
          <a:solidFill>
            <a:srgbClr val="595959"/>
          </a:solidFill>
          <a:ln w="12700" cap="flat" cmpd="sng">
            <a:solidFill>
              <a:srgbClr val="395E8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3"/>
          <p:cNvSpPr txBox="1"/>
          <p:nvPr/>
        </p:nvSpPr>
        <p:spPr>
          <a:xfrm>
            <a:off x="481209" y="6559980"/>
            <a:ext cx="3010761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tr-TR"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Copyright 2020 Sakarya Uygulamalı Bilimler Üniversitesi. Her hakkı saklıdır.</a:t>
            </a:r>
            <a:endParaRPr/>
          </a:p>
        </p:txBody>
      </p:sp>
      <p:pic>
        <p:nvPicPr>
          <p:cNvPr id="24" name="Google Shape;24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02326" y="174653"/>
            <a:ext cx="700414" cy="738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420906" y="2601119"/>
            <a:ext cx="9350188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DÖNER SERMAYE İŞLETME</a:t>
            </a:r>
            <a:br>
              <a:rPr lang="tr-TR" dirty="0" smtClean="0"/>
            </a:br>
            <a:r>
              <a:rPr lang="tr-TR" dirty="0" smtClean="0"/>
              <a:t>MÜDÜRLÜĞÜ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691102" y="5364390"/>
            <a:ext cx="9144000" cy="789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tr-TR" sz="3600" dirty="0"/>
              <a:t>2024 AKSİYON PLANI</a:t>
            </a:r>
            <a:endParaRPr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481209" y="178251"/>
            <a:ext cx="10084496" cy="665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lang="tr-TR" sz="3200" dirty="0"/>
              <a:t>2024 Aksiyon Planı</a:t>
            </a:r>
            <a:endParaRPr sz="3200" dirty="0"/>
          </a:p>
        </p:txBody>
      </p:sp>
      <p:sp>
        <p:nvSpPr>
          <p:cNvPr id="91" name="Google Shape;91;p2"/>
          <p:cNvSpPr txBox="1"/>
          <p:nvPr/>
        </p:nvSpPr>
        <p:spPr>
          <a:xfrm>
            <a:off x="793054" y="1767027"/>
            <a:ext cx="10605891" cy="4616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85750" algn="just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tr-TR" sz="2800" dirty="0">
                <a:solidFill>
                  <a:schemeClr val="dk1"/>
                </a:solidFill>
              </a:rPr>
              <a:t>Harcama Birimlerimiz 2024 </a:t>
            </a:r>
            <a:r>
              <a:rPr lang="tr-TR" sz="2800" dirty="0">
                <a:solidFill>
                  <a:schemeClr val="dk1"/>
                </a:solidFill>
              </a:rPr>
              <a:t>yılı itibariyle  e-fatura sistemine geçilmiş olup, işlemlerimiz daha hızlı bir şekilde yapılacaktır</a:t>
            </a:r>
            <a:r>
              <a:rPr lang="tr-TR" sz="2800" dirty="0">
                <a:solidFill>
                  <a:schemeClr val="dk1"/>
                </a:solidFill>
              </a:rPr>
              <a:t>.</a:t>
            </a:r>
          </a:p>
          <a:p>
            <a:pPr marL="285750" indent="-285750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endParaRPr lang="tr-TR" sz="2800" dirty="0">
              <a:solidFill>
                <a:schemeClr val="dk1"/>
              </a:solidFill>
            </a:endParaRPr>
          </a:p>
          <a:p>
            <a:pPr marL="285750" indent="-285750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tr-TR" sz="2800" dirty="0">
                <a:solidFill>
                  <a:schemeClr val="dk1"/>
                </a:solidFill>
              </a:rPr>
              <a:t>İşlerin daha hızlı ve güvenli yapılabilmesi için KBS </a:t>
            </a:r>
            <a:r>
              <a:rPr lang="tr-TR" sz="2800" dirty="0">
                <a:solidFill>
                  <a:schemeClr val="dk1"/>
                </a:solidFill>
              </a:rPr>
              <a:t>sistemine entegre olarak Ek Ödeme Bordro Hesaplama Otomasyonu yapılması düşünülmektedir.</a:t>
            </a:r>
          </a:p>
          <a:p>
            <a:pPr algn="just" fontAlgn="ctr">
              <a:lnSpc>
                <a:spcPct val="150000"/>
              </a:lnSpc>
              <a:buClr>
                <a:schemeClr val="dk1"/>
              </a:buClr>
              <a:buSzPts val="1800"/>
            </a:pPr>
            <a:r>
              <a:rPr lang="tr-TR" sz="2800" dirty="0" smtClean="0">
                <a:solidFill>
                  <a:schemeClr val="dk1"/>
                </a:solidFill>
              </a:rPr>
              <a:t> </a:t>
            </a:r>
            <a:endParaRPr lang="tr-TR" sz="2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87E3EA-F3BF-AFF2-B8B1-60777BBBB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2024 Aksiyon Planı</a:t>
            </a:r>
            <a:endParaRPr lang="tr-TR" dirty="0"/>
          </a:p>
        </p:txBody>
      </p:sp>
      <p:sp>
        <p:nvSpPr>
          <p:cNvPr id="3" name="Google Shape;91;p2">
            <a:extLst>
              <a:ext uri="{FF2B5EF4-FFF2-40B4-BE49-F238E27FC236}">
                <a16:creationId xmlns:a16="http://schemas.microsoft.com/office/drawing/2014/main" id="{4C412629-F28A-1134-4893-384609C88DA1}"/>
              </a:ext>
            </a:extLst>
          </p:cNvPr>
          <p:cNvSpPr txBox="1"/>
          <p:nvPr/>
        </p:nvSpPr>
        <p:spPr>
          <a:xfrm>
            <a:off x="793054" y="1277599"/>
            <a:ext cx="10605891" cy="5539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85750" algn="just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tr-TR" sz="2800" dirty="0" smtClean="0">
                <a:solidFill>
                  <a:schemeClr val="dk1"/>
                </a:solidFill>
              </a:rPr>
              <a:t>2024 yılında İş </a:t>
            </a:r>
            <a:r>
              <a:rPr lang="tr-TR" sz="2800" dirty="0">
                <a:solidFill>
                  <a:schemeClr val="dk1"/>
                </a:solidFill>
              </a:rPr>
              <a:t>akışlarımıza </a:t>
            </a:r>
            <a:r>
              <a:rPr lang="tr-TR" sz="2800" dirty="0" smtClean="0">
                <a:solidFill>
                  <a:schemeClr val="dk1"/>
                </a:solidFill>
              </a:rPr>
              <a:t>uyularak </a:t>
            </a:r>
            <a:r>
              <a:rPr lang="tr-TR" sz="2800" dirty="0">
                <a:solidFill>
                  <a:schemeClr val="dk1"/>
                </a:solidFill>
              </a:rPr>
              <a:t>ve gereken her türlü aksiyon alınacaktır.</a:t>
            </a:r>
          </a:p>
          <a:p>
            <a:pPr marL="285750" indent="-285750" algn="just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tr-TR" sz="2800" dirty="0">
                <a:solidFill>
                  <a:schemeClr val="dk1"/>
                </a:solidFill>
              </a:rPr>
              <a:t>Tüm Harcama birimlerimizi ilgilendiren konularda alınan ÜYK kararlarını Web sayfamızda her yıl yayınlanmakta olup, </a:t>
            </a:r>
            <a:br>
              <a:rPr lang="tr-TR" sz="2800" dirty="0">
                <a:solidFill>
                  <a:schemeClr val="dk1"/>
                </a:solidFill>
              </a:rPr>
            </a:br>
            <a:r>
              <a:rPr lang="tr-TR" sz="2800" dirty="0" smtClean="0">
                <a:solidFill>
                  <a:schemeClr val="dk1"/>
                </a:solidFill>
              </a:rPr>
              <a:t>bilgilendirme </a:t>
            </a:r>
            <a:r>
              <a:rPr lang="tr-TR" sz="2800" dirty="0">
                <a:solidFill>
                  <a:schemeClr val="dk1"/>
                </a:solidFill>
              </a:rPr>
              <a:t>ve duyuruları ise ayrıca ilan edilmektedir</a:t>
            </a:r>
            <a:r>
              <a:rPr lang="tr-TR" sz="2800" dirty="0" smtClean="0">
                <a:solidFill>
                  <a:schemeClr val="dk1"/>
                </a:solidFill>
              </a:rPr>
              <a:t>.</a:t>
            </a:r>
          </a:p>
          <a:p>
            <a:pPr marL="285750" lvl="0" indent="-285750" algn="just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tr-TR" sz="2800" dirty="0">
                <a:solidFill>
                  <a:schemeClr val="dk1"/>
                </a:solidFill>
              </a:rPr>
              <a:t>İç Denetim faaliyetinin gerçekleştirilmesi ve Dış denetim öncesi tüm eksiklerin tamamlanması planlanmıştır.</a:t>
            </a:r>
            <a:endParaRPr lang="tr-TR" sz="2800" dirty="0"/>
          </a:p>
          <a:p>
            <a:pPr marL="285750" indent="-285750" algn="just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endParaRPr lang="tr-TR" sz="28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583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2024 Aksiyon Planı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792455" y="1406620"/>
            <a:ext cx="1008449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tr-TR" sz="2800" dirty="0">
                <a:solidFill>
                  <a:schemeClr val="dk1"/>
                </a:solidFill>
              </a:rPr>
              <a:t>Tüm dokümanların (Form, Yönerge vs.) güncel olması ve QDMS ile uyumlu olmasına özen gösterilecek, revizyon işlemleri yapılması durumunda web sitesi dahil tüm alanlarda değişiklikler yapılacaktır</a:t>
            </a:r>
            <a:r>
              <a:rPr lang="tr-TR" sz="2800" dirty="0" smtClean="0">
                <a:solidFill>
                  <a:schemeClr val="dk1"/>
                </a:solidFill>
              </a:rPr>
              <a:t>.</a:t>
            </a:r>
          </a:p>
          <a:p>
            <a:pPr marL="285750" indent="-285750" algn="just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tr-TR" sz="2800" dirty="0">
                <a:solidFill>
                  <a:schemeClr val="dk1"/>
                </a:solidFill>
              </a:rPr>
              <a:t>Tüm Harcama birimlerimizi ilgilendiren Kararları ise EBYS ile ilgili birimine gönderilmekte ve bu doğrultuda işlerin yapılması gerçekleştirilecektir. </a:t>
            </a:r>
          </a:p>
          <a:p>
            <a:pPr marL="285750" indent="-285750" algn="just" fontAlgn="ctr">
              <a:lnSpc>
                <a:spcPct val="150000"/>
              </a:lnSpc>
              <a:buClr>
                <a:schemeClr val="dk1"/>
              </a:buClr>
              <a:buSzPts val="1800"/>
              <a:buFont typeface="Noto Sans Symbols"/>
              <a:buChar char="▪"/>
            </a:pPr>
            <a:endParaRPr lang="tr-TR" sz="2800" dirty="0"/>
          </a:p>
          <a:p>
            <a:pPr algn="just"/>
            <a:endParaRPr lang="tr-TR" sz="2800" dirty="0">
              <a:solidFill>
                <a:schemeClr val="dk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5209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Mottomuz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FD63FD0-CF12-F055-4623-FD2A935F9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678" y="1994315"/>
            <a:ext cx="8554644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465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125</Words>
  <Application>Microsoft Office PowerPoint</Application>
  <PresentationFormat>Geniş ekran</PresentationFormat>
  <Paragraphs>17</Paragraphs>
  <Slides>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Noto Sans Symbols</vt:lpstr>
      <vt:lpstr>Times New Roman</vt:lpstr>
      <vt:lpstr>Wingdings</vt:lpstr>
      <vt:lpstr>Office Theme</vt:lpstr>
      <vt:lpstr> DÖNER SERMAYE İŞLETME MÜDÜRLÜĞÜ</vt:lpstr>
      <vt:lpstr>2024 Aksiyon Planı</vt:lpstr>
      <vt:lpstr>2024 Aksiyon Planı</vt:lpstr>
      <vt:lpstr>2024 Aksiyon Planı</vt:lpstr>
      <vt:lpstr>Mottomuz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Yönetimin Gözden Geçirme  Toplantısı</dc:title>
  <dc:creator>Halid Özgür</dc:creator>
  <cp:lastModifiedBy>SUBU</cp:lastModifiedBy>
  <cp:revision>17</cp:revision>
  <dcterms:created xsi:type="dcterms:W3CDTF">2020-09-09T19:50:56Z</dcterms:created>
  <dcterms:modified xsi:type="dcterms:W3CDTF">2024-07-11T07:17:32Z</dcterms:modified>
</cp:coreProperties>
</file>